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1" r:id="rId5"/>
  </p:sldMasterIdLst>
  <p:sldIdLst>
    <p:sldId id="269" r:id="rId6"/>
    <p:sldId id="268" r:id="rId7"/>
    <p:sldId id="273" r:id="rId8"/>
    <p:sldId id="280" r:id="rId9"/>
    <p:sldId id="279" r:id="rId10"/>
    <p:sldId id="271" r:id="rId11"/>
    <p:sldId id="27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56D4F4-9D80-4392-997C-37B2A6CF101F}" v="20" dt="2021-12-08T19:32:39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3920" autoAdjust="0"/>
  </p:normalViewPr>
  <p:slideViewPr>
    <p:cSldViewPr snapToGrid="0">
      <p:cViewPr varScale="1">
        <p:scale>
          <a:sx n="95" d="100"/>
          <a:sy n="95" d="100"/>
        </p:scale>
        <p:origin x="11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 Jones" userId="9a266c63-5814-4163-9872-091943d98bc6" providerId="ADAL" clId="{9756D4F4-9D80-4392-997C-37B2A6CF101F}"/>
    <pc:docChg chg="custSel addSld delSld modSld sldOrd">
      <pc:chgData name="Sarah Jones" userId="9a266c63-5814-4163-9872-091943d98bc6" providerId="ADAL" clId="{9756D4F4-9D80-4392-997C-37B2A6CF101F}" dt="2021-12-08T19:33:33.500" v="340" actId="1076"/>
      <pc:docMkLst>
        <pc:docMk/>
      </pc:docMkLst>
      <pc:sldChg chg="del">
        <pc:chgData name="Sarah Jones" userId="9a266c63-5814-4163-9872-091943d98bc6" providerId="ADAL" clId="{9756D4F4-9D80-4392-997C-37B2A6CF101F}" dt="2021-12-08T19:22:49.529" v="189" actId="2696"/>
        <pc:sldMkLst>
          <pc:docMk/>
          <pc:sldMk cId="2296059001" sldId="259"/>
        </pc:sldMkLst>
      </pc:sldChg>
      <pc:sldChg chg="del">
        <pc:chgData name="Sarah Jones" userId="9a266c63-5814-4163-9872-091943d98bc6" providerId="ADAL" clId="{9756D4F4-9D80-4392-997C-37B2A6CF101F}" dt="2021-12-08T19:22:46.307" v="188" actId="2696"/>
        <pc:sldMkLst>
          <pc:docMk/>
          <pc:sldMk cId="3692123637" sldId="262"/>
        </pc:sldMkLst>
      </pc:sldChg>
      <pc:sldChg chg="del">
        <pc:chgData name="Sarah Jones" userId="9a266c63-5814-4163-9872-091943d98bc6" providerId="ADAL" clId="{9756D4F4-9D80-4392-997C-37B2A6CF101F}" dt="2021-12-08T19:18:00.273" v="23" actId="2696"/>
        <pc:sldMkLst>
          <pc:docMk/>
          <pc:sldMk cId="2949952152" sldId="267"/>
        </pc:sldMkLst>
      </pc:sldChg>
      <pc:sldChg chg="addSp delSp modSp mod modClrScheme chgLayout">
        <pc:chgData name="Sarah Jones" userId="9a266c63-5814-4163-9872-091943d98bc6" providerId="ADAL" clId="{9756D4F4-9D80-4392-997C-37B2A6CF101F}" dt="2021-12-08T19:25:19.808" v="222" actId="166"/>
        <pc:sldMkLst>
          <pc:docMk/>
          <pc:sldMk cId="617266094" sldId="268"/>
        </pc:sldMkLst>
        <pc:spChg chg="mod">
          <ac:chgData name="Sarah Jones" userId="9a266c63-5814-4163-9872-091943d98bc6" providerId="ADAL" clId="{9756D4F4-9D80-4392-997C-37B2A6CF101F}" dt="2021-12-08T19:18:10.234" v="24" actId="6549"/>
          <ac:spMkLst>
            <pc:docMk/>
            <pc:sldMk cId="617266094" sldId="268"/>
            <ac:spMk id="2" creationId="{00000000-0000-0000-0000-000000000000}"/>
          </ac:spMkLst>
        </pc:spChg>
        <pc:spChg chg="mod">
          <ac:chgData name="Sarah Jones" userId="9a266c63-5814-4163-9872-091943d98bc6" providerId="ADAL" clId="{9756D4F4-9D80-4392-997C-37B2A6CF101F}" dt="2021-12-08T19:18:13.694" v="26" actId="5793"/>
          <ac:spMkLst>
            <pc:docMk/>
            <pc:sldMk cId="617266094" sldId="268"/>
            <ac:spMk id="3" creationId="{00000000-0000-0000-0000-000000000000}"/>
          </ac:spMkLst>
        </pc:spChg>
        <pc:spChg chg="add mod ord">
          <ac:chgData name="Sarah Jones" userId="9a266c63-5814-4163-9872-091943d98bc6" providerId="ADAL" clId="{9756D4F4-9D80-4392-997C-37B2A6CF101F}" dt="2021-12-08T19:19:19.108" v="148" actId="20577"/>
          <ac:spMkLst>
            <pc:docMk/>
            <pc:sldMk cId="617266094" sldId="268"/>
            <ac:spMk id="4" creationId="{5905ACE6-593E-46D8-9D83-D23EB275AB65}"/>
          </ac:spMkLst>
        </pc:spChg>
        <pc:spChg chg="add del mod ord">
          <ac:chgData name="Sarah Jones" userId="9a266c63-5814-4163-9872-091943d98bc6" providerId="ADAL" clId="{9756D4F4-9D80-4392-997C-37B2A6CF101F}" dt="2021-12-08T19:23:51.136" v="205" actId="931"/>
          <ac:spMkLst>
            <pc:docMk/>
            <pc:sldMk cId="617266094" sldId="268"/>
            <ac:spMk id="5" creationId="{02E16EA9-4927-461A-9875-D7451E1BB10A}"/>
          </ac:spMkLst>
        </pc:spChg>
        <pc:picChg chg="add mod ord">
          <ac:chgData name="Sarah Jones" userId="9a266c63-5814-4163-9872-091943d98bc6" providerId="ADAL" clId="{9756D4F4-9D80-4392-997C-37B2A6CF101F}" dt="2021-12-08T19:25:17.235" v="221" actId="166"/>
          <ac:picMkLst>
            <pc:docMk/>
            <pc:sldMk cId="617266094" sldId="268"/>
            <ac:picMk id="8" creationId="{9FF5F236-2F95-4152-81E1-0F541FA95D4A}"/>
          </ac:picMkLst>
        </pc:picChg>
        <pc:picChg chg="add mod ord">
          <ac:chgData name="Sarah Jones" userId="9a266c63-5814-4163-9872-091943d98bc6" providerId="ADAL" clId="{9756D4F4-9D80-4392-997C-37B2A6CF101F}" dt="2021-12-08T19:25:19.808" v="222" actId="166"/>
          <ac:picMkLst>
            <pc:docMk/>
            <pc:sldMk cId="617266094" sldId="268"/>
            <ac:picMk id="10" creationId="{1EDA9355-DD03-466A-AF3A-9B15D76ADBBA}"/>
          </ac:picMkLst>
        </pc:picChg>
        <pc:picChg chg="add mod">
          <ac:chgData name="Sarah Jones" userId="9a266c63-5814-4163-9872-091943d98bc6" providerId="ADAL" clId="{9756D4F4-9D80-4392-997C-37B2A6CF101F}" dt="2021-12-08T19:25:11.963" v="220" actId="1076"/>
          <ac:picMkLst>
            <pc:docMk/>
            <pc:sldMk cId="617266094" sldId="268"/>
            <ac:picMk id="12" creationId="{EA669D22-3469-48D9-8774-7CF5D9FAA79E}"/>
          </ac:picMkLst>
        </pc:picChg>
      </pc:sldChg>
      <pc:sldChg chg="modSp mod">
        <pc:chgData name="Sarah Jones" userId="9a266c63-5814-4163-9872-091943d98bc6" providerId="ADAL" clId="{9756D4F4-9D80-4392-997C-37B2A6CF101F}" dt="2021-12-08T19:17:45.058" v="22" actId="20577"/>
        <pc:sldMkLst>
          <pc:docMk/>
          <pc:sldMk cId="1764974325" sldId="269"/>
        </pc:sldMkLst>
        <pc:spChg chg="mod">
          <ac:chgData name="Sarah Jones" userId="9a266c63-5814-4163-9872-091943d98bc6" providerId="ADAL" clId="{9756D4F4-9D80-4392-997C-37B2A6CF101F}" dt="2021-12-08T19:17:45.058" v="22" actId="20577"/>
          <ac:spMkLst>
            <pc:docMk/>
            <pc:sldMk cId="1764974325" sldId="269"/>
            <ac:spMk id="2" creationId="{00000000-0000-0000-0000-000000000000}"/>
          </ac:spMkLst>
        </pc:spChg>
      </pc:sldChg>
      <pc:sldChg chg="delSp del mod">
        <pc:chgData name="Sarah Jones" userId="9a266c63-5814-4163-9872-091943d98bc6" providerId="ADAL" clId="{9756D4F4-9D80-4392-997C-37B2A6CF101F}" dt="2021-12-08T19:22:52.866" v="190" actId="2696"/>
        <pc:sldMkLst>
          <pc:docMk/>
          <pc:sldMk cId="2260357156" sldId="270"/>
        </pc:sldMkLst>
        <pc:picChg chg="del">
          <ac:chgData name="Sarah Jones" userId="9a266c63-5814-4163-9872-091943d98bc6" providerId="ADAL" clId="{9756D4F4-9D80-4392-997C-37B2A6CF101F}" dt="2021-12-08T19:21:04.524" v="166" actId="21"/>
          <ac:picMkLst>
            <pc:docMk/>
            <pc:sldMk cId="2260357156" sldId="270"/>
            <ac:picMk id="14" creationId="{5B1F09D8-D8C2-4316-832C-9EE634068F1E}"/>
          </ac:picMkLst>
        </pc:picChg>
        <pc:picChg chg="del">
          <ac:chgData name="Sarah Jones" userId="9a266c63-5814-4163-9872-091943d98bc6" providerId="ADAL" clId="{9756D4F4-9D80-4392-997C-37B2A6CF101F}" dt="2021-12-08T19:20:50.901" v="162" actId="21"/>
          <ac:picMkLst>
            <pc:docMk/>
            <pc:sldMk cId="2260357156" sldId="270"/>
            <ac:picMk id="16" creationId="{A12EFA2B-0282-4922-912A-4F9519D8C382}"/>
          </ac:picMkLst>
        </pc:picChg>
        <pc:picChg chg="del">
          <ac:chgData name="Sarah Jones" userId="9a266c63-5814-4163-9872-091943d98bc6" providerId="ADAL" clId="{9756D4F4-9D80-4392-997C-37B2A6CF101F}" dt="2021-12-08T19:21:40.020" v="175" actId="21"/>
          <ac:picMkLst>
            <pc:docMk/>
            <pc:sldMk cId="2260357156" sldId="270"/>
            <ac:picMk id="18" creationId="{71417EDB-A5D8-4433-9EA4-CAAD5FA5AFA0}"/>
          </ac:picMkLst>
        </pc:picChg>
      </pc:sldChg>
      <pc:sldChg chg="addSp delSp modSp mod">
        <pc:chgData name="Sarah Jones" userId="9a266c63-5814-4163-9872-091943d98bc6" providerId="ADAL" clId="{9756D4F4-9D80-4392-997C-37B2A6CF101F}" dt="2021-12-08T19:33:33.500" v="340" actId="1076"/>
        <pc:sldMkLst>
          <pc:docMk/>
          <pc:sldMk cId="3584871046" sldId="271"/>
        </pc:sldMkLst>
        <pc:spChg chg="mod">
          <ac:chgData name="Sarah Jones" userId="9a266c63-5814-4163-9872-091943d98bc6" providerId="ADAL" clId="{9756D4F4-9D80-4392-997C-37B2A6CF101F}" dt="2021-12-08T19:18:48.564" v="42" actId="20577"/>
          <ac:spMkLst>
            <pc:docMk/>
            <pc:sldMk cId="3584871046" sldId="271"/>
            <ac:spMk id="2" creationId="{00000000-0000-0000-0000-000000000000}"/>
          </ac:spMkLst>
        </pc:spChg>
        <pc:spChg chg="mod">
          <ac:chgData name="Sarah Jones" userId="9a266c63-5814-4163-9872-091943d98bc6" providerId="ADAL" clId="{9756D4F4-9D80-4392-997C-37B2A6CF101F}" dt="2021-12-08T19:19:33.262" v="149" actId="6549"/>
          <ac:spMkLst>
            <pc:docMk/>
            <pc:sldMk cId="3584871046" sldId="271"/>
            <ac:spMk id="3" creationId="{00000000-0000-0000-0000-000000000000}"/>
          </ac:spMkLst>
        </pc:spChg>
        <pc:picChg chg="add del mod">
          <ac:chgData name="Sarah Jones" userId="9a266c63-5814-4163-9872-091943d98bc6" providerId="ADAL" clId="{9756D4F4-9D80-4392-997C-37B2A6CF101F}" dt="2021-12-08T19:20:09.058" v="157" actId="21"/>
          <ac:picMkLst>
            <pc:docMk/>
            <pc:sldMk cId="3584871046" sldId="271"/>
            <ac:picMk id="5" creationId="{4F0ADA13-0701-4584-87F3-3F330B2B0130}"/>
          </ac:picMkLst>
        </pc:picChg>
        <pc:picChg chg="mod">
          <ac:chgData name="Sarah Jones" userId="9a266c63-5814-4163-9872-091943d98bc6" providerId="ADAL" clId="{9756D4F4-9D80-4392-997C-37B2A6CF101F}" dt="2021-12-08T19:21:29.638" v="172" actId="1076"/>
          <ac:picMkLst>
            <pc:docMk/>
            <pc:sldMk cId="3584871046" sldId="271"/>
            <ac:picMk id="6" creationId="{756A2744-D355-4D89-BD74-21C3ABBFF475}"/>
          </ac:picMkLst>
        </pc:picChg>
        <pc:picChg chg="add mod">
          <ac:chgData name="Sarah Jones" userId="9a266c63-5814-4163-9872-091943d98bc6" providerId="ADAL" clId="{9756D4F4-9D80-4392-997C-37B2A6CF101F}" dt="2021-12-08T19:21:35.534" v="174" actId="1076"/>
          <ac:picMkLst>
            <pc:docMk/>
            <pc:sldMk cId="3584871046" sldId="271"/>
            <ac:picMk id="7" creationId="{748BE21E-5340-4054-A971-6044FA1C01AF}"/>
          </ac:picMkLst>
        </pc:picChg>
        <pc:picChg chg="add mod">
          <ac:chgData name="Sarah Jones" userId="9a266c63-5814-4163-9872-091943d98bc6" providerId="ADAL" clId="{9756D4F4-9D80-4392-997C-37B2A6CF101F}" dt="2021-12-08T19:21:31.761" v="173" actId="1076"/>
          <ac:picMkLst>
            <pc:docMk/>
            <pc:sldMk cId="3584871046" sldId="271"/>
            <ac:picMk id="8" creationId="{2848A16B-D0B2-4CDC-9C05-F175135EDF8E}"/>
          </ac:picMkLst>
        </pc:picChg>
        <pc:picChg chg="add mod">
          <ac:chgData name="Sarah Jones" userId="9a266c63-5814-4163-9872-091943d98bc6" providerId="ADAL" clId="{9756D4F4-9D80-4392-997C-37B2A6CF101F}" dt="2021-12-08T19:33:33.500" v="340" actId="1076"/>
          <ac:picMkLst>
            <pc:docMk/>
            <pc:sldMk cId="3584871046" sldId="271"/>
            <ac:picMk id="9" creationId="{14400CDF-A1D6-4FE6-82CE-77FA3CA02624}"/>
          </ac:picMkLst>
        </pc:picChg>
      </pc:sldChg>
      <pc:sldChg chg="del">
        <pc:chgData name="Sarah Jones" userId="9a266c63-5814-4163-9872-091943d98bc6" providerId="ADAL" clId="{9756D4F4-9D80-4392-997C-37B2A6CF101F}" dt="2021-12-08T19:20:21.938" v="160" actId="2696"/>
        <pc:sldMkLst>
          <pc:docMk/>
          <pc:sldMk cId="2701353783" sldId="272"/>
        </pc:sldMkLst>
      </pc:sldChg>
      <pc:sldChg chg="addSp modSp mod">
        <pc:chgData name="Sarah Jones" userId="9a266c63-5814-4163-9872-091943d98bc6" providerId="ADAL" clId="{9756D4F4-9D80-4392-997C-37B2A6CF101F}" dt="2021-12-08T19:22:17.518" v="185" actId="1076"/>
        <pc:sldMkLst>
          <pc:docMk/>
          <pc:sldMk cId="2050884175" sldId="273"/>
        </pc:sldMkLst>
        <pc:picChg chg="mod">
          <ac:chgData name="Sarah Jones" userId="9a266c63-5814-4163-9872-091943d98bc6" providerId="ADAL" clId="{9756D4F4-9D80-4392-997C-37B2A6CF101F}" dt="2021-12-08T19:21:47.542" v="176" actId="14100"/>
          <ac:picMkLst>
            <pc:docMk/>
            <pc:sldMk cId="2050884175" sldId="273"/>
            <ac:picMk id="5" creationId="{66047899-CEF5-411D-8D92-ECE12C0B7AED}"/>
          </ac:picMkLst>
        </pc:picChg>
        <pc:picChg chg="mod">
          <ac:chgData name="Sarah Jones" userId="9a266c63-5814-4163-9872-091943d98bc6" providerId="ADAL" clId="{9756D4F4-9D80-4392-997C-37B2A6CF101F}" dt="2021-12-08T19:21:51.218" v="178" actId="1076"/>
          <ac:picMkLst>
            <pc:docMk/>
            <pc:sldMk cId="2050884175" sldId="273"/>
            <ac:picMk id="7" creationId="{DB8A7978-F1AA-419B-9FB0-BA4C43BB9648}"/>
          </ac:picMkLst>
        </pc:picChg>
        <pc:picChg chg="add mod">
          <ac:chgData name="Sarah Jones" userId="9a266c63-5814-4163-9872-091943d98bc6" providerId="ADAL" clId="{9756D4F4-9D80-4392-997C-37B2A6CF101F}" dt="2021-12-08T19:22:15.683" v="184" actId="1076"/>
          <ac:picMkLst>
            <pc:docMk/>
            <pc:sldMk cId="2050884175" sldId="273"/>
            <ac:picMk id="8" creationId="{94ED7472-64FC-471C-8497-42C3C31E6431}"/>
          </ac:picMkLst>
        </pc:picChg>
        <pc:picChg chg="mod">
          <ac:chgData name="Sarah Jones" userId="9a266c63-5814-4163-9872-091943d98bc6" providerId="ADAL" clId="{9756D4F4-9D80-4392-997C-37B2A6CF101F}" dt="2021-12-08T19:21:55.228" v="180" actId="1076"/>
          <ac:picMkLst>
            <pc:docMk/>
            <pc:sldMk cId="2050884175" sldId="273"/>
            <ac:picMk id="9" creationId="{2C968E77-D5A2-4669-8C09-BFAAF0A31CDE}"/>
          </ac:picMkLst>
        </pc:picChg>
        <pc:picChg chg="mod">
          <ac:chgData name="Sarah Jones" userId="9a266c63-5814-4163-9872-091943d98bc6" providerId="ADAL" clId="{9756D4F4-9D80-4392-997C-37B2A6CF101F}" dt="2021-12-08T19:22:17.518" v="185" actId="1076"/>
          <ac:picMkLst>
            <pc:docMk/>
            <pc:sldMk cId="2050884175" sldId="273"/>
            <ac:picMk id="11" creationId="{7BF1A850-CDF8-4AD0-A7BF-2F86F82BD037}"/>
          </ac:picMkLst>
        </pc:picChg>
      </pc:sldChg>
      <pc:sldChg chg="del">
        <pc:chgData name="Sarah Jones" userId="9a266c63-5814-4163-9872-091943d98bc6" providerId="ADAL" clId="{9756D4F4-9D80-4392-997C-37B2A6CF101F}" dt="2021-12-08T19:20:37.474" v="161" actId="2696"/>
        <pc:sldMkLst>
          <pc:docMk/>
          <pc:sldMk cId="4132925294" sldId="273"/>
        </pc:sldMkLst>
      </pc:sldChg>
      <pc:sldChg chg="del">
        <pc:chgData name="Sarah Jones" userId="9a266c63-5814-4163-9872-091943d98bc6" providerId="ADAL" clId="{9756D4F4-9D80-4392-997C-37B2A6CF101F}" dt="2021-12-08T19:22:54.758" v="191" actId="2696"/>
        <pc:sldMkLst>
          <pc:docMk/>
          <pc:sldMk cId="3699431047" sldId="274"/>
        </pc:sldMkLst>
      </pc:sldChg>
      <pc:sldChg chg="del">
        <pc:chgData name="Sarah Jones" userId="9a266c63-5814-4163-9872-091943d98bc6" providerId="ADAL" clId="{9756D4F4-9D80-4392-997C-37B2A6CF101F}" dt="2021-12-08T19:23:03.533" v="192" actId="2696"/>
        <pc:sldMkLst>
          <pc:docMk/>
          <pc:sldMk cId="743931334" sldId="275"/>
        </pc:sldMkLst>
      </pc:sldChg>
      <pc:sldChg chg="del">
        <pc:chgData name="Sarah Jones" userId="9a266c63-5814-4163-9872-091943d98bc6" providerId="ADAL" clId="{9756D4F4-9D80-4392-997C-37B2A6CF101F}" dt="2021-12-08T19:23:06.776" v="193" actId="2696"/>
        <pc:sldMkLst>
          <pc:docMk/>
          <pc:sldMk cId="2276809445" sldId="277"/>
        </pc:sldMkLst>
      </pc:sldChg>
      <pc:sldChg chg="modSp mod">
        <pc:chgData name="Sarah Jones" userId="9a266c63-5814-4163-9872-091943d98bc6" providerId="ADAL" clId="{9756D4F4-9D80-4392-997C-37B2A6CF101F}" dt="2021-12-08T19:23:13.784" v="204" actId="20577"/>
        <pc:sldMkLst>
          <pc:docMk/>
          <pc:sldMk cId="3029784583" sldId="278"/>
        </pc:sldMkLst>
        <pc:spChg chg="mod">
          <ac:chgData name="Sarah Jones" userId="9a266c63-5814-4163-9872-091943d98bc6" providerId="ADAL" clId="{9756D4F4-9D80-4392-997C-37B2A6CF101F}" dt="2021-12-08T19:23:13.784" v="204" actId="20577"/>
          <ac:spMkLst>
            <pc:docMk/>
            <pc:sldMk cId="3029784583" sldId="278"/>
            <ac:spMk id="2" creationId="{00000000-0000-0000-0000-000000000000}"/>
          </ac:spMkLst>
        </pc:spChg>
      </pc:sldChg>
      <pc:sldChg chg="addSp delSp modSp add mod ord">
        <pc:chgData name="Sarah Jones" userId="9a266c63-5814-4163-9872-091943d98bc6" providerId="ADAL" clId="{9756D4F4-9D80-4392-997C-37B2A6CF101F}" dt="2021-12-08T19:29:49.141" v="310" actId="1076"/>
        <pc:sldMkLst>
          <pc:docMk/>
          <pc:sldMk cId="1839842608" sldId="279"/>
        </pc:sldMkLst>
        <pc:picChg chg="del">
          <ac:chgData name="Sarah Jones" userId="9a266c63-5814-4163-9872-091943d98bc6" providerId="ADAL" clId="{9756D4F4-9D80-4392-997C-37B2A6CF101F}" dt="2021-12-08T19:19:58.583" v="153" actId="478"/>
          <ac:picMkLst>
            <pc:docMk/>
            <pc:sldMk cId="1839842608" sldId="279"/>
            <ac:picMk id="5" creationId="{4F0ADA13-0701-4584-87F3-3F330B2B0130}"/>
          </ac:picMkLst>
        </pc:picChg>
        <pc:picChg chg="del">
          <ac:chgData name="Sarah Jones" userId="9a266c63-5814-4163-9872-091943d98bc6" providerId="ADAL" clId="{9756D4F4-9D80-4392-997C-37B2A6CF101F}" dt="2021-12-08T19:20:04.977" v="156" actId="478"/>
          <ac:picMkLst>
            <pc:docMk/>
            <pc:sldMk cId="1839842608" sldId="279"/>
            <ac:picMk id="6" creationId="{756A2744-D355-4D89-BD74-21C3ABBFF475}"/>
          </ac:picMkLst>
        </pc:picChg>
        <pc:picChg chg="add mod">
          <ac:chgData name="Sarah Jones" userId="9a266c63-5814-4163-9872-091943d98bc6" providerId="ADAL" clId="{9756D4F4-9D80-4392-997C-37B2A6CF101F}" dt="2021-12-08T19:20:03.659" v="155" actId="1076"/>
          <ac:picMkLst>
            <pc:docMk/>
            <pc:sldMk cId="1839842608" sldId="279"/>
            <ac:picMk id="7" creationId="{042B593E-1E2B-4D51-A903-3F31621A4475}"/>
          </ac:picMkLst>
        </pc:picChg>
        <pc:picChg chg="add mod">
          <ac:chgData name="Sarah Jones" userId="9a266c63-5814-4163-9872-091943d98bc6" providerId="ADAL" clId="{9756D4F4-9D80-4392-997C-37B2A6CF101F}" dt="2021-12-08T19:29:32.372" v="304" actId="1076"/>
          <ac:picMkLst>
            <pc:docMk/>
            <pc:sldMk cId="1839842608" sldId="279"/>
            <ac:picMk id="8" creationId="{80CE53BF-3583-46E5-A566-4A8FCB7BA109}"/>
          </ac:picMkLst>
        </pc:picChg>
        <pc:picChg chg="add mod">
          <ac:chgData name="Sarah Jones" userId="9a266c63-5814-4163-9872-091943d98bc6" providerId="ADAL" clId="{9756D4F4-9D80-4392-997C-37B2A6CF101F}" dt="2021-12-08T19:29:49.141" v="310" actId="1076"/>
          <ac:picMkLst>
            <pc:docMk/>
            <pc:sldMk cId="1839842608" sldId="279"/>
            <ac:picMk id="9" creationId="{842D199A-459C-4D2A-9DB5-61D9F0029285}"/>
          </ac:picMkLst>
        </pc:picChg>
        <pc:picChg chg="add mod">
          <ac:chgData name="Sarah Jones" userId="9a266c63-5814-4163-9872-091943d98bc6" providerId="ADAL" clId="{9756D4F4-9D80-4392-997C-37B2A6CF101F}" dt="2021-12-08T19:29:47.417" v="309" actId="1076"/>
          <ac:picMkLst>
            <pc:docMk/>
            <pc:sldMk cId="1839842608" sldId="279"/>
            <ac:picMk id="10" creationId="{547422E1-C84E-48F2-815C-B7380532A015}"/>
          </ac:picMkLst>
        </pc:picChg>
      </pc:sldChg>
      <pc:sldChg chg="addSp delSp modSp new mod modClrScheme chgLayout">
        <pc:chgData name="Sarah Jones" userId="9a266c63-5814-4163-9872-091943d98bc6" providerId="ADAL" clId="{9756D4F4-9D80-4392-997C-37B2A6CF101F}" dt="2021-12-08T19:31:20.474" v="329" actId="1076"/>
        <pc:sldMkLst>
          <pc:docMk/>
          <pc:sldMk cId="2732012069" sldId="280"/>
        </pc:sldMkLst>
        <pc:spChg chg="add mod">
          <ac:chgData name="Sarah Jones" userId="9a266c63-5814-4163-9872-091943d98bc6" providerId="ADAL" clId="{9756D4F4-9D80-4392-997C-37B2A6CF101F}" dt="2021-12-08T19:26:53.640" v="271" actId="20577"/>
          <ac:spMkLst>
            <pc:docMk/>
            <pc:sldMk cId="2732012069" sldId="280"/>
            <ac:spMk id="2" creationId="{0DB61273-D1CA-49D1-87F6-6F8693F17C24}"/>
          </ac:spMkLst>
        </pc:spChg>
        <pc:spChg chg="add del mod">
          <ac:chgData name="Sarah Jones" userId="9a266c63-5814-4163-9872-091943d98bc6" providerId="ADAL" clId="{9756D4F4-9D80-4392-997C-37B2A6CF101F}" dt="2021-12-08T19:25:49.633" v="235" actId="931"/>
          <ac:spMkLst>
            <pc:docMk/>
            <pc:sldMk cId="2732012069" sldId="280"/>
            <ac:spMk id="3" creationId="{AB109A44-7266-4225-A997-2BEF69849E67}"/>
          </ac:spMkLst>
        </pc:spChg>
        <pc:picChg chg="add mod ord modCrop">
          <ac:chgData name="Sarah Jones" userId="9a266c63-5814-4163-9872-091943d98bc6" providerId="ADAL" clId="{9756D4F4-9D80-4392-997C-37B2A6CF101F}" dt="2021-12-08T19:30:48.247" v="321" actId="1076"/>
          <ac:picMkLst>
            <pc:docMk/>
            <pc:sldMk cId="2732012069" sldId="280"/>
            <ac:picMk id="5" creationId="{D4174138-8961-4EA0-9071-D0B89919E7B5}"/>
          </ac:picMkLst>
        </pc:picChg>
        <pc:picChg chg="add mod">
          <ac:chgData name="Sarah Jones" userId="9a266c63-5814-4163-9872-091943d98bc6" providerId="ADAL" clId="{9756D4F4-9D80-4392-997C-37B2A6CF101F}" dt="2021-12-08T19:27:57.661" v="280" actId="1076"/>
          <ac:picMkLst>
            <pc:docMk/>
            <pc:sldMk cId="2732012069" sldId="280"/>
            <ac:picMk id="7" creationId="{07BA0887-9462-4D10-822D-80CD69AD839E}"/>
          </ac:picMkLst>
        </pc:picChg>
        <pc:picChg chg="add mod">
          <ac:chgData name="Sarah Jones" userId="9a266c63-5814-4163-9872-091943d98bc6" providerId="ADAL" clId="{9756D4F4-9D80-4392-997C-37B2A6CF101F}" dt="2021-12-08T19:28:02.729" v="281" actId="1076"/>
          <ac:picMkLst>
            <pc:docMk/>
            <pc:sldMk cId="2732012069" sldId="280"/>
            <ac:picMk id="9" creationId="{6097C3FD-28B5-4D84-94D4-04F715BC30F6}"/>
          </ac:picMkLst>
        </pc:picChg>
        <pc:picChg chg="add del mod">
          <ac:chgData name="Sarah Jones" userId="9a266c63-5814-4163-9872-091943d98bc6" providerId="ADAL" clId="{9756D4F4-9D80-4392-997C-37B2A6CF101F}" dt="2021-12-08T19:28:26.095" v="286" actId="21"/>
          <ac:picMkLst>
            <pc:docMk/>
            <pc:sldMk cId="2732012069" sldId="280"/>
            <ac:picMk id="11" creationId="{13DF0F49-92A6-4669-8161-B37E8C2241C4}"/>
          </ac:picMkLst>
        </pc:picChg>
        <pc:picChg chg="add del mod">
          <ac:chgData name="Sarah Jones" userId="9a266c63-5814-4163-9872-091943d98bc6" providerId="ADAL" clId="{9756D4F4-9D80-4392-997C-37B2A6CF101F}" dt="2021-12-08T19:29:00.004" v="294" actId="21"/>
          <ac:picMkLst>
            <pc:docMk/>
            <pc:sldMk cId="2732012069" sldId="280"/>
            <ac:picMk id="13" creationId="{B626390F-B731-4982-B098-FF275EE3E0B2}"/>
          </ac:picMkLst>
        </pc:picChg>
        <pc:picChg chg="add mod">
          <ac:chgData name="Sarah Jones" userId="9a266c63-5814-4163-9872-091943d98bc6" providerId="ADAL" clId="{9756D4F4-9D80-4392-997C-37B2A6CF101F}" dt="2021-12-08T19:30:55.160" v="324" actId="14100"/>
          <ac:picMkLst>
            <pc:docMk/>
            <pc:sldMk cId="2732012069" sldId="280"/>
            <ac:picMk id="15" creationId="{F2BF846D-1B60-4697-8849-4E26703A88F5}"/>
          </ac:picMkLst>
        </pc:picChg>
        <pc:picChg chg="add mod">
          <ac:chgData name="Sarah Jones" userId="9a266c63-5814-4163-9872-091943d98bc6" providerId="ADAL" clId="{9756D4F4-9D80-4392-997C-37B2A6CF101F}" dt="2021-12-08T19:31:20.474" v="329" actId="1076"/>
          <ac:picMkLst>
            <pc:docMk/>
            <pc:sldMk cId="2732012069" sldId="280"/>
            <ac:picMk id="17" creationId="{B6347BE4-0B59-4D74-B987-592B292F2BF8}"/>
          </ac:picMkLst>
        </pc:picChg>
      </pc:sldChg>
    </pc:docChg>
  </pc:docChgLst>
  <pc:docChgLst>
    <pc:chgData name="Ruth Owen" userId="69321922-3628-4fa3-934b-fb5a4b05f733" providerId="ADAL" clId="{3976FC82-60CD-403F-87E2-D276E5D71AB7}"/>
    <pc:docChg chg="modSld">
      <pc:chgData name="Ruth Owen" userId="69321922-3628-4fa3-934b-fb5a4b05f733" providerId="ADAL" clId="{3976FC82-60CD-403F-87E2-D276E5D71AB7}" dt="2021-12-09T08:42:24.352" v="86" actId="1076"/>
      <pc:docMkLst>
        <pc:docMk/>
      </pc:docMkLst>
      <pc:sldChg chg="modSp mod">
        <pc:chgData name="Ruth Owen" userId="69321922-3628-4fa3-934b-fb5a4b05f733" providerId="ADAL" clId="{3976FC82-60CD-403F-87E2-D276E5D71AB7}" dt="2021-12-09T08:42:24.352" v="86" actId="1076"/>
        <pc:sldMkLst>
          <pc:docMk/>
          <pc:sldMk cId="1764974325" sldId="269"/>
        </pc:sldMkLst>
        <pc:spChg chg="mod">
          <ac:chgData name="Ruth Owen" userId="69321922-3628-4fa3-934b-fb5a4b05f733" providerId="ADAL" clId="{3976FC82-60CD-403F-87E2-D276E5D71AB7}" dt="2021-12-09T08:42:24.352" v="86" actId="1076"/>
          <ac:spMkLst>
            <pc:docMk/>
            <pc:sldMk cId="1764974325" sldId="269"/>
            <ac:spMk id="3" creationId="{00000000-0000-0000-0000-000000000000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g>
</file>

<file path=ppt/media/image16.JPG>
</file>

<file path=ppt/media/image17.jpg>
</file>

<file path=ppt/media/image18.jpeg>
</file>

<file path=ppt/media/image19.jpg>
</file>

<file path=ppt/media/image2.png>
</file>

<file path=ppt/media/image20.JPG>
</file>

<file path=ppt/media/image21.jpe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eg>
</file>

<file path=ppt/media/image3.png>
</file>

<file path=ppt/media/image30.jpg>
</file>

<file path=ppt/media/image31.JPEG>
</file>

<file path=ppt/media/image32.jpg>
</file>

<file path=ppt/media/image33.jpg>
</file>

<file path=ppt/media/image34.jpg>
</file>

<file path=ppt/media/image35.jpeg>
</file>

<file path=ppt/media/image36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03FF-AB99-43FE-AE5A-7B63C102C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66D6B8-042F-4465-9A10-D40EC3D28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DF2BC-DE72-40BE-8DF1-6BFDC8044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B7B18-DF88-4FFB-BFB8-3BF2908E8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E340C-E5B3-4BC3-98B2-8864ACB05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78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40178-6147-441D-AC5F-2350C600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5F2942-88EC-4BAE-A301-342A8558E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3806E-297A-4D24-98D4-C70C6A054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BE590-DFD5-4FDD-9BDA-4D9E8E4FC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5944B-41C0-439F-AD3C-C398F3006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12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53656E-8112-4DA7-A262-9012C1262A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08C38D-5E26-4FE2-946A-B3792DEA7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09F34-7D68-4CF9-BFD9-E7130ECA2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59B86-6C7A-477E-A9D7-7BFBD655F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55018-D719-4250-9895-B1019FC71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530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-01.png"/>
          <p:cNvPicPr>
            <a:picLocks noChangeAspect="1"/>
          </p:cNvPicPr>
          <p:nvPr userDrawn="1"/>
        </p:nvPicPr>
        <p:blipFill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3" name="Picture 2" descr="Logos footer-11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06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-1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1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3232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-05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" r="2089"/>
          <a:stretch/>
        </p:blipFill>
        <p:spPr>
          <a:xfrm>
            <a:off x="2703600" y="0"/>
            <a:ext cx="667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99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9BB4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-06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" t="-1" r="516" b="1050"/>
          <a:stretch/>
        </p:blipFill>
        <p:spPr>
          <a:xfrm>
            <a:off x="2703600" y="0"/>
            <a:ext cx="6786000" cy="67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23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-09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0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-08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0400"/>
            <a:ext cx="12192000" cy="297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0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3232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-07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0400"/>
            <a:ext cx="12192000" cy="297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0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-01.png"/>
          <p:cNvPicPr>
            <a:picLocks noChangeAspect="1"/>
          </p:cNvPicPr>
          <p:nvPr userDrawn="1"/>
        </p:nvPicPr>
        <p:blipFill>
          <a:blip r:embed="rId2" cstate="print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4" name="Picture 3" descr="Logos footer-11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www.fullcirclefunerals.co.uk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1016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0AB1B-E15E-429D-802F-9C12D4EE7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F9F4E-E062-40F7-97C0-9B42F3189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32E94-693E-4620-A9C9-3E4CB902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95165-452B-4290-B8DB-64C2A04EC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2B343-D374-4FD4-85A6-AF9F1199C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396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93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18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12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rgbClr val="3232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33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-01.png"/>
          <p:cNvPicPr>
            <a:picLocks noChangeAspect="1"/>
          </p:cNvPicPr>
          <p:nvPr userDrawn="1"/>
        </p:nvPicPr>
        <p:blipFill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3" name="Picture 2" descr="Logos footer-11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4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73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17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rst.JPG"/>
          <p:cNvPicPr>
            <a:picLocks noChangeAspect="1"/>
          </p:cNvPicPr>
          <p:nvPr userDrawn="1"/>
        </p:nvPicPr>
        <p:blipFill>
          <a:blip r:embed="rId2" cstate="print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9274" y="-473471"/>
            <a:ext cx="12491274" cy="8327516"/>
          </a:xfrm>
          <a:prstGeom prst="rect">
            <a:avLst/>
          </a:prstGeom>
        </p:spPr>
      </p:pic>
      <p:pic>
        <p:nvPicPr>
          <p:cNvPr id="8" name="Picture 7" descr="Logos footer-white-11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9600"/>
            <a:ext cx="12192000" cy="309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59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rst.JPG"/>
          <p:cNvPicPr>
            <a:picLocks noChangeAspect="1"/>
          </p:cNvPicPr>
          <p:nvPr userDrawn="1"/>
        </p:nvPicPr>
        <p:blipFill>
          <a:blip r:embed="rId2" cstate="print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9274" y="-473471"/>
            <a:ext cx="12491274" cy="8327516"/>
          </a:xfrm>
          <a:prstGeom prst="rect">
            <a:avLst/>
          </a:prstGeom>
        </p:spPr>
      </p:pic>
      <p:pic>
        <p:nvPicPr>
          <p:cNvPr id="8" name="Picture 7" descr="Logos footer-white-11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9600"/>
            <a:ext cx="12192000" cy="309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447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pic>
        <p:nvPicPr>
          <p:cNvPr id="5" name="Picture 4" descr="Logos footer-white-11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9600"/>
            <a:ext cx="12192000" cy="309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40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405FB-80FA-4A92-8E5D-14292E7C2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29705-DA0D-4E80-AADE-FC4EB8265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EA717-DD50-42DA-B36C-5B349116C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BC311-B33F-43D6-9B0C-D97918711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A1E2-CC19-4215-ADDC-A23395776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69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s footer-white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9600"/>
            <a:ext cx="12192000" cy="3093829"/>
          </a:xfrm>
          <a:prstGeom prst="rect">
            <a:avLst/>
          </a:prstGeom>
        </p:spPr>
      </p:pic>
      <p:pic>
        <p:nvPicPr>
          <p:cNvPr id="3" name="Picture 2" descr="IMG_3737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pic>
        <p:nvPicPr>
          <p:cNvPr id="4" name="Picture 3" descr="Logos footer-white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9600"/>
            <a:ext cx="12192000" cy="309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93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s footer-white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9600"/>
            <a:ext cx="12192000" cy="3093829"/>
          </a:xfrm>
          <a:prstGeom prst="rect">
            <a:avLst/>
          </a:prstGeom>
        </p:spPr>
      </p:pic>
      <p:pic>
        <p:nvPicPr>
          <p:cNvPr id="4" name="Picture 3" descr="Logos footer-white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9600"/>
            <a:ext cx="12192000" cy="3093829"/>
          </a:xfrm>
          <a:prstGeom prst="rect">
            <a:avLst/>
          </a:prstGeom>
        </p:spPr>
      </p:pic>
      <p:pic>
        <p:nvPicPr>
          <p:cNvPr id="2" name="Picture 1" descr="iStock_9212906_LARGE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327" y="-771218"/>
            <a:ext cx="12600654" cy="8400436"/>
          </a:xfrm>
          <a:prstGeom prst="rect">
            <a:avLst/>
          </a:prstGeom>
        </p:spPr>
      </p:pic>
      <p:pic>
        <p:nvPicPr>
          <p:cNvPr id="6" name="Picture 5" descr="Logos footer-white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032000"/>
            <a:ext cx="12192000" cy="309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07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rgbClr val="3232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-02.png"/>
          <p:cNvPicPr>
            <a:picLocks noChangeAspect="1"/>
          </p:cNvPicPr>
          <p:nvPr userDrawn="1"/>
        </p:nvPicPr>
        <p:blipFill>
          <a:blip r:embed="rId2" cstate="print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8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32323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506628" y="2188052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819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26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09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43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32323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32323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rgbClr val="323231"/>
                </a:solidFill>
              </a:defRPr>
            </a:lvl1pPr>
            <a:lvl2pPr>
              <a:defRPr>
                <a:solidFill>
                  <a:srgbClr val="323231"/>
                </a:solidFill>
              </a:defRPr>
            </a:lvl2pPr>
            <a:lvl3pPr>
              <a:defRPr>
                <a:solidFill>
                  <a:srgbClr val="323231"/>
                </a:solidFill>
              </a:defRPr>
            </a:lvl3pPr>
            <a:lvl4pPr>
              <a:defRPr>
                <a:solidFill>
                  <a:srgbClr val="323231"/>
                </a:solidFill>
              </a:defRPr>
            </a:lvl4pPr>
            <a:lvl5pPr>
              <a:defRPr>
                <a:solidFill>
                  <a:srgbClr val="32323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32323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rgbClr val="323231"/>
                </a:solidFill>
              </a:defRPr>
            </a:lvl1pPr>
            <a:lvl2pPr>
              <a:defRPr>
                <a:solidFill>
                  <a:srgbClr val="323231"/>
                </a:solidFill>
              </a:defRPr>
            </a:lvl2pPr>
            <a:lvl3pPr>
              <a:defRPr>
                <a:solidFill>
                  <a:srgbClr val="323231"/>
                </a:solidFill>
              </a:defRPr>
            </a:lvl3pPr>
            <a:lvl4pPr>
              <a:defRPr>
                <a:solidFill>
                  <a:srgbClr val="323231"/>
                </a:solidFill>
              </a:defRPr>
            </a:lvl4pPr>
            <a:lvl5pPr>
              <a:defRPr>
                <a:solidFill>
                  <a:srgbClr val="32323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0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2323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962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/>
          </a:p>
        </p:txBody>
      </p:sp>
      <p:pic>
        <p:nvPicPr>
          <p:cNvPr id="5" name="Picture 4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5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7B71E-D1EF-4F8B-8DE8-83F7984B0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2E425-97B7-44CF-9574-755D13AA15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CCA82F-8863-4378-99B7-1AE99A970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626BF3-AFA6-428E-81BB-108619135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5CE8E3-6B35-4F75-B579-D693A37A1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115B8-2205-4BF3-9C29-AE29654BB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1344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32323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solidFill>
                  <a:srgbClr val="323231"/>
                </a:solidFill>
              </a:defRPr>
            </a:lvl1pPr>
            <a:lvl2pPr>
              <a:defRPr sz="2800">
                <a:solidFill>
                  <a:srgbClr val="323231"/>
                </a:solidFill>
              </a:defRPr>
            </a:lvl2pPr>
            <a:lvl3pPr>
              <a:defRPr sz="2400">
                <a:solidFill>
                  <a:srgbClr val="323231"/>
                </a:solidFill>
              </a:defRPr>
            </a:lvl3pPr>
            <a:lvl4pPr>
              <a:defRPr sz="2000">
                <a:solidFill>
                  <a:srgbClr val="323231"/>
                </a:solidFill>
              </a:defRPr>
            </a:lvl4pPr>
            <a:lvl5pPr>
              <a:defRPr sz="2000">
                <a:solidFill>
                  <a:srgbClr val="32323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rgbClr val="32323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 descr="Logos footer-1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9" y="6239836"/>
            <a:ext cx="2436025" cy="6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11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32323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solidFill>
                  <a:srgbClr val="32323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A56DE84-3094-4376-96BE-4839188D3457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F71BC-48E3-4C26-B004-DE6422E3E9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29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D414-712C-4DD0-93BF-AFFD6E352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5B893-A490-44B8-B9C3-5696E7F89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9B08F-5D44-479F-A9CD-C2CDDB217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720C29-4C3C-4244-AD2D-850518F58D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DC8EE7-EA62-4CE0-A3D4-59674F78D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E0379E-D0E2-4962-BED7-E448C19FA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9208CB-73F4-4A04-AED0-E10DA4650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D10CFF-7C2E-4505-9ABA-4F79E6174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17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8E6B0-4E6B-4314-8E99-FCCF6818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1B963-8FCB-4C4E-ACA0-AEE060D35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D1FABF-9915-426E-8074-AA2716D54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6515C-4F0B-4E0F-8011-24E484C42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90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261DD9-0816-4733-B394-AAED5D432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9E255B-77A1-44BB-878E-E45F5BD49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176444-E998-43B7-AE58-D465F9F9F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23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00254-126B-4414-98C7-E67A45297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F3C9A-E9AE-4A60-A646-FFD92E553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D95152-FA90-49E7-9B96-86BAD3619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B1D7E-9F55-4DBB-BC5F-1EA22C4C4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2E1970-CFF4-4CED-9A74-568051A3E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ECC0C-4098-47BD-84E4-607154DC4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270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08AE1-93D7-4346-8ABD-C58D82112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80D2E5-3D7A-494A-AEC6-BB70A5F43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E0BB29-EB80-4374-B0F4-69A2ECDD4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54251B-FF31-4CB4-A351-323B6721B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562B0-20F0-4FA4-B2DD-710CAC404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664642-96AF-4FFD-9370-1E8CA19BD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042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A13084-DD46-433C-BDD7-07E2CF1EC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2C88EB-882F-438A-8469-97771FA3B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32819-2597-4B42-95D3-797DF3F12F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1956E-AF6A-4A62-943B-F902F7AC7842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D60CC-F921-4CDB-A35D-CB6F677FE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DEFE3-1563-455C-AC1F-D0E480135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F27BD-5640-4437-B393-D1C89D1299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925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B4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 err="1"/>
              <a:t>www.fullcirclefunerals.co.uk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F71BC-48E3-4C26-B004-DE6422E3E9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598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2.jpg"/><Relationship Id="rId4" Type="http://schemas.openxmlformats.org/officeDocument/2006/relationships/image" Target="../media/image3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6.JPG"/><Relationship Id="rId4" Type="http://schemas.openxmlformats.org/officeDocument/2006/relationships/image" Target="../media/image3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86262" y="5711686"/>
            <a:ext cx="4015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srgbClr val="323231"/>
                </a:solidFill>
                <a:latin typeface="Century Gothic"/>
              </a:rPr>
              <a:t>Ruth Owen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srgbClr val="323231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323231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Independent Funeral Director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74999" y="1720840"/>
            <a:ext cx="76231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323231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Talking with children and young people about dying, death and loss</a:t>
            </a:r>
          </a:p>
        </p:txBody>
      </p:sp>
    </p:spTree>
    <p:extLst>
      <p:ext uri="{BB962C8B-B14F-4D97-AF65-F5344CB8AC3E}">
        <p14:creationId xmlns:p14="http://schemas.microsoft.com/office/powerpoint/2010/main" val="176497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38200" y="975979"/>
            <a:ext cx="10515600" cy="96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alt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411435" y="2260169"/>
            <a:ext cx="5278736" cy="36928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alt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97A125-94CE-4D50-AF19-75EAFDCB01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81211" y="2340005"/>
            <a:ext cx="4281549" cy="321116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905ACE6-593E-46D8-9D83-D23EB275A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Gently engaging children and young people</a:t>
            </a:r>
          </a:p>
        </p:txBody>
      </p:sp>
      <p:pic>
        <p:nvPicPr>
          <p:cNvPr id="12" name="Picture 11" descr="A picture containing wooden&#10;&#10;Description automatically generated">
            <a:extLst>
              <a:ext uri="{FF2B5EF4-FFF2-40B4-BE49-F238E27FC236}">
                <a16:creationId xmlns:a16="http://schemas.microsoft.com/office/drawing/2014/main" id="{EA669D22-3469-48D9-8774-7CF5D9FAA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427" y="1474747"/>
            <a:ext cx="2883376" cy="2814615"/>
          </a:xfrm>
          <a:prstGeom prst="rect">
            <a:avLst/>
          </a:prstGeom>
        </p:spPr>
      </p:pic>
      <p:pic>
        <p:nvPicPr>
          <p:cNvPr id="8" name="Content Placeholder 7" descr="A picture containing text, indoor, sign&#10;&#10;Description automatically generated">
            <a:extLst>
              <a:ext uri="{FF2B5EF4-FFF2-40B4-BE49-F238E27FC236}">
                <a16:creationId xmlns:a16="http://schemas.microsoft.com/office/drawing/2014/main" id="{9FF5F236-2F95-4152-81E1-0F541FA95D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71746"/>
            <a:ext cx="4595290" cy="2814615"/>
          </a:xfrm>
        </p:spPr>
      </p:pic>
      <p:pic>
        <p:nvPicPr>
          <p:cNvPr id="10" name="Picture 9" descr="A bouquet of flowers on a table&#10;&#10;Description automatically generated with medium confidence">
            <a:extLst>
              <a:ext uri="{FF2B5EF4-FFF2-40B4-BE49-F238E27FC236}">
                <a16:creationId xmlns:a16="http://schemas.microsoft.com/office/drawing/2014/main" id="{1EDA9355-DD03-466A-AF3A-9B15D76AD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920" y="2895973"/>
            <a:ext cx="3566160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26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DB8A7978-F1AA-419B-9FB0-BA4C43BB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552" y="4003040"/>
            <a:ext cx="2523683" cy="2523683"/>
          </a:xfrm>
          <a:prstGeom prst="rect">
            <a:avLst/>
          </a:prstGeom>
        </p:spPr>
      </p:pic>
      <p:sp>
        <p:nvSpPr>
          <p:cNvPr id="2" name="Title 1"/>
          <p:cNvSpPr txBox="1">
            <a:spLocks/>
          </p:cNvSpPr>
          <p:nvPr/>
        </p:nvSpPr>
        <p:spPr>
          <a:xfrm>
            <a:off x="838200" y="975979"/>
            <a:ext cx="10515600" cy="96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/>
              <a:t>Activities with children</a:t>
            </a:r>
            <a:endParaRPr lang="en-GB" altLang="en-US" dirty="0"/>
          </a:p>
        </p:txBody>
      </p:sp>
      <p:pic>
        <p:nvPicPr>
          <p:cNvPr id="5" name="Picture 4" descr="A hand holding a crab&#10;&#10;Description automatically generated with low confidence">
            <a:extLst>
              <a:ext uri="{FF2B5EF4-FFF2-40B4-BE49-F238E27FC236}">
                <a16:creationId xmlns:a16="http://schemas.microsoft.com/office/drawing/2014/main" id="{66047899-CEF5-411D-8D92-ECE12C0B7A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920" y="2788333"/>
            <a:ext cx="2042600" cy="2723466"/>
          </a:xfrm>
          <a:prstGeom prst="rect">
            <a:avLst/>
          </a:prstGeom>
        </p:spPr>
      </p:pic>
      <p:pic>
        <p:nvPicPr>
          <p:cNvPr id="9" name="Picture 8" descr="A picture containing person&#10;&#10;Description automatically generated">
            <a:extLst>
              <a:ext uri="{FF2B5EF4-FFF2-40B4-BE49-F238E27FC236}">
                <a16:creationId xmlns:a16="http://schemas.microsoft.com/office/drawing/2014/main" id="{2C968E77-D5A2-4669-8C09-BFAAF0A31C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152" y="2504389"/>
            <a:ext cx="2997302" cy="2997302"/>
          </a:xfrm>
          <a:prstGeom prst="rect">
            <a:avLst/>
          </a:prstGeom>
        </p:spPr>
      </p:pic>
      <p:pic>
        <p:nvPicPr>
          <p:cNvPr id="11" name="Picture 10" descr="A picture containing table, indoor, cluttered&#10;&#10;Description automatically generated">
            <a:extLst>
              <a:ext uri="{FF2B5EF4-FFF2-40B4-BE49-F238E27FC236}">
                <a16:creationId xmlns:a16="http://schemas.microsoft.com/office/drawing/2014/main" id="{7BF1A850-CDF8-4AD0-A7BF-2F86F82BD0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2363" y="1130787"/>
            <a:ext cx="2654762" cy="35396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ED7472-64FC-471C-8497-42C3C31E64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244" y="4115213"/>
            <a:ext cx="3754016" cy="229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88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61273-D1CA-49D1-87F6-6F8693F17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Reflecting and involving</a:t>
            </a:r>
          </a:p>
        </p:txBody>
      </p:sp>
      <p:pic>
        <p:nvPicPr>
          <p:cNvPr id="7" name="Picture 6" descr="A picture containing grass, outdoor, garden&#10;&#10;Description automatically generated">
            <a:extLst>
              <a:ext uri="{FF2B5EF4-FFF2-40B4-BE49-F238E27FC236}">
                <a16:creationId xmlns:a16="http://schemas.microsoft.com/office/drawing/2014/main" id="{07BA0887-9462-4D10-822D-80CD69AD8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412" y="3635692"/>
            <a:ext cx="4084320" cy="3063240"/>
          </a:xfrm>
          <a:prstGeom prst="rect">
            <a:avLst/>
          </a:prstGeom>
        </p:spPr>
      </p:pic>
      <p:pic>
        <p:nvPicPr>
          <p:cNvPr id="9" name="Picture 8" descr="A white paper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6097C3FD-28B5-4D84-94D4-04F715BC3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1600" y="3635692"/>
            <a:ext cx="4064000" cy="3048000"/>
          </a:xfrm>
          <a:prstGeom prst="rect">
            <a:avLst/>
          </a:prstGeom>
        </p:spPr>
      </p:pic>
      <p:pic>
        <p:nvPicPr>
          <p:cNvPr id="5" name="Content Placeholder 4" descr="A picture containing basket, container&#10;&#10;Description automatically generated">
            <a:extLst>
              <a:ext uri="{FF2B5EF4-FFF2-40B4-BE49-F238E27FC236}">
                <a16:creationId xmlns:a16="http://schemas.microsoft.com/office/drawing/2014/main" id="{D4174138-8961-4EA0-9071-D0B89919E7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63" b="1797"/>
          <a:stretch/>
        </p:blipFill>
        <p:spPr>
          <a:xfrm>
            <a:off x="8251389" y="510540"/>
            <a:ext cx="3263503" cy="3063240"/>
          </a:xfrm>
        </p:spPr>
      </p:pic>
      <p:pic>
        <p:nvPicPr>
          <p:cNvPr id="15" name="Picture 14" descr="A picture containing indoor, colorful, bedclothes&#10;&#10;Description automatically generated">
            <a:extLst>
              <a:ext uri="{FF2B5EF4-FFF2-40B4-BE49-F238E27FC236}">
                <a16:creationId xmlns:a16="http://schemas.microsoft.com/office/drawing/2014/main" id="{F2BF846D-1B60-4697-8849-4E26703A88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04" y="1554480"/>
            <a:ext cx="2829449" cy="51444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6347BE4-0B59-4D74-B987-592B292F2B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756" y="1705934"/>
            <a:ext cx="4155629" cy="172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01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38200" y="975979"/>
            <a:ext cx="10515600" cy="96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dirty="0"/>
              <a:t>Continuing bonds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93558" y="2484104"/>
            <a:ext cx="5172760" cy="36928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alt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2B593E-1E2B-4D51-A903-3F31621A4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94920" y="2758242"/>
            <a:ext cx="3570034" cy="2677525"/>
          </a:xfrm>
          <a:prstGeom prst="rect">
            <a:avLst/>
          </a:prstGeom>
        </p:spPr>
      </p:pic>
      <p:pic>
        <p:nvPicPr>
          <p:cNvPr id="8" name="Picture 7" descr="A hand holding a bowl of colorful eggs&#10;&#10;Description automatically generated with low confidence">
            <a:extLst>
              <a:ext uri="{FF2B5EF4-FFF2-40B4-BE49-F238E27FC236}">
                <a16:creationId xmlns:a16="http://schemas.microsoft.com/office/drawing/2014/main" id="{80CE53BF-3583-46E5-A566-4A8FCB7BA1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700" y="3158106"/>
            <a:ext cx="3187812" cy="3187812"/>
          </a:xfrm>
          <a:prstGeom prst="rect">
            <a:avLst/>
          </a:prstGeom>
        </p:spPr>
      </p:pic>
      <p:pic>
        <p:nvPicPr>
          <p:cNvPr id="9" name="Picture 8" descr="A picture containing metalware, chain, stone&#10;&#10;Description automatically generated">
            <a:extLst>
              <a:ext uri="{FF2B5EF4-FFF2-40B4-BE49-F238E27FC236}">
                <a16:creationId xmlns:a16="http://schemas.microsoft.com/office/drawing/2014/main" id="{842D199A-459C-4D2A-9DB5-61D9F00292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174" y="630982"/>
            <a:ext cx="2985668" cy="2985668"/>
          </a:xfrm>
          <a:prstGeom prst="rect">
            <a:avLst/>
          </a:prstGeom>
        </p:spPr>
      </p:pic>
      <p:pic>
        <p:nvPicPr>
          <p:cNvPr id="10" name="Picture 9" descr="A picture containing text, container, sweet&#10;&#10;Description automatically generated">
            <a:extLst>
              <a:ext uri="{FF2B5EF4-FFF2-40B4-BE49-F238E27FC236}">
                <a16:creationId xmlns:a16="http://schemas.microsoft.com/office/drawing/2014/main" id="{547422E1-C84E-48F2-815C-B7380532A0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146" y="1239520"/>
            <a:ext cx="2310232" cy="475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4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38200" y="975979"/>
            <a:ext cx="10515600" cy="96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dirty="0"/>
              <a:t>Continuing bonds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93558" y="2484104"/>
            <a:ext cx="5172760" cy="36928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altLang="en-US" sz="2400" dirty="0"/>
          </a:p>
        </p:txBody>
      </p:sp>
      <p:pic>
        <p:nvPicPr>
          <p:cNvPr id="6" name="Picture 5" descr="A piece of cake on a plate&#10;&#10;Description automatically generated with medium confidence">
            <a:extLst>
              <a:ext uri="{FF2B5EF4-FFF2-40B4-BE49-F238E27FC236}">
                <a16:creationId xmlns:a16="http://schemas.microsoft.com/office/drawing/2014/main" id="{756A2744-D355-4D89-BD74-21C3ABBFF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299" y="2743469"/>
            <a:ext cx="3838082" cy="3316103"/>
          </a:xfrm>
          <a:prstGeom prst="rect">
            <a:avLst/>
          </a:prstGeom>
        </p:spPr>
      </p:pic>
      <p:pic>
        <p:nvPicPr>
          <p:cNvPr id="7" name="Picture 6" descr="A picture containing floor, indoor, wooden, wood&#10;&#10;Description automatically generated">
            <a:extLst>
              <a:ext uri="{FF2B5EF4-FFF2-40B4-BE49-F238E27FC236}">
                <a16:creationId xmlns:a16="http://schemas.microsoft.com/office/drawing/2014/main" id="{748BE21E-5340-4054-A971-6044FA1C0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75154" y="3157982"/>
            <a:ext cx="3316103" cy="24870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48A16B-D0B2-4CDC-9C05-F175135EDF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10970" y="3170382"/>
            <a:ext cx="3316103" cy="2487077"/>
          </a:xfrm>
          <a:prstGeom prst="rect">
            <a:avLst/>
          </a:prstGeom>
        </p:spPr>
      </p:pic>
      <p:pic>
        <p:nvPicPr>
          <p:cNvPr id="9" name="Picture 8" descr="A picture containing window&#10;&#10;Description automatically generated">
            <a:extLst>
              <a:ext uri="{FF2B5EF4-FFF2-40B4-BE49-F238E27FC236}">
                <a16:creationId xmlns:a16="http://schemas.microsoft.com/office/drawing/2014/main" id="{14400CDF-A1D6-4FE6-82CE-77FA3CA026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41584" y="318143"/>
            <a:ext cx="2877513" cy="383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7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86262" y="5711686"/>
            <a:ext cx="4015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srgbClr val="323231"/>
                </a:solidFill>
                <a:latin typeface="Century Gothic"/>
              </a:rPr>
              <a:t>Ruth Owen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srgbClr val="323231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323231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Independent Funeral Director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84956" y="1983996"/>
            <a:ext cx="76231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323231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Thank you!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5400" dirty="0">
              <a:solidFill>
                <a:srgbClr val="323231"/>
              </a:solidFill>
              <a:latin typeface="Century Gothic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323231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2978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0">
        <p:fade/>
      </p:transition>
    </mc:Choice>
    <mc:Fallback xmlns="">
      <p:transition spd="med" advClick="0" advTm="60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323231"/>
      </a:dk1>
      <a:lt1>
        <a:sysClr val="window" lastClr="FFFFFF"/>
      </a:lt1>
      <a:dk2>
        <a:srgbClr val="323231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B827B268BD9C4D863CC51808233C77" ma:contentTypeVersion="12" ma:contentTypeDescription="Create a new document." ma:contentTypeScope="" ma:versionID="ba2b67975866221a952a4037a7a3e1e9">
  <xsd:schema xmlns:xsd="http://www.w3.org/2001/XMLSchema" xmlns:xs="http://www.w3.org/2001/XMLSchema" xmlns:p="http://schemas.microsoft.com/office/2006/metadata/properties" xmlns:ns2="4c87f55c-133e-4388-bfaa-d78654211d79" xmlns:ns3="1df0914a-02d5-46d2-9363-fe9f0078ee17" targetNamespace="http://schemas.microsoft.com/office/2006/metadata/properties" ma:root="true" ma:fieldsID="b0f260407e6d67850ba34fdd40bed20d" ns2:_="" ns3:_="">
    <xsd:import namespace="4c87f55c-133e-4388-bfaa-d78654211d79"/>
    <xsd:import namespace="1df0914a-02d5-46d2-9363-fe9f0078ee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87f55c-133e-4388-bfaa-d78654211d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f0914a-02d5-46d2-9363-fe9f0078ee1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FF1527F-DA45-4A04-8340-FF3AADFC7D5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8BFA1A-B3D0-40F5-A2A3-E821BE31C99C}"/>
</file>

<file path=customXml/itemProps3.xml><?xml version="1.0" encoding="utf-8"?>
<ds:datastoreItem xmlns:ds="http://schemas.openxmlformats.org/officeDocument/2006/customXml" ds:itemID="{3A0F23A7-9DCC-45BD-988A-2B1D5CA2DC9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2629</TotalTime>
  <Words>44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Century Gothic</vt:lpstr>
      <vt:lpstr>Office Theme</vt:lpstr>
      <vt:lpstr>1_Office Theme</vt:lpstr>
      <vt:lpstr>PowerPoint Presentation</vt:lpstr>
      <vt:lpstr>Gently engaging children and young people</vt:lpstr>
      <vt:lpstr>PowerPoint Presentation</vt:lpstr>
      <vt:lpstr>Reflecting and involving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Jones</dc:creator>
  <cp:lastModifiedBy>Ruth Owen</cp:lastModifiedBy>
  <cp:revision>3</cp:revision>
  <dcterms:created xsi:type="dcterms:W3CDTF">2021-09-08T09:52:51Z</dcterms:created>
  <dcterms:modified xsi:type="dcterms:W3CDTF">2021-12-09T08:42:30Z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0x01010012B827B268BD9C4D863CC51808233C77</vt:lpwstr>
  </property>
</Properties>
</file>

<file path=docProps/thumbnail.jpeg>
</file>